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14"/>
  </p:notesMasterIdLst>
  <p:handoutMasterIdLst>
    <p:handoutMasterId r:id="rId15"/>
  </p:handoutMasterIdLst>
  <p:sldIdLst>
    <p:sldId id="1706" r:id="rId6"/>
    <p:sldId id="1605" r:id="rId7"/>
    <p:sldId id="1714" r:id="rId8"/>
    <p:sldId id="1715" r:id="rId9"/>
    <p:sldId id="1716" r:id="rId10"/>
    <p:sldId id="265" r:id="rId11"/>
    <p:sldId id="261" r:id="rId12"/>
    <p:sldId id="260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search commands" id="{EB9EDCFE-8CB8-184A-BAC4-2D1F0A7F7D38}">
          <p14:sldIdLst>
            <p14:sldId id="1714"/>
            <p14:sldId id="1715"/>
            <p14:sldId id="1716"/>
            <p14:sldId id="265"/>
          </p14:sldIdLst>
        </p14:section>
        <p14:section name="outro" id="{A7071F39-36A1-6447-9B46-09ADFEF9D31F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E0581-757E-684F-B90A-F312E8A7FE51}" v="245" dt="2019-09-25T20:39:1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886" autoAdjust="0"/>
    <p:restoredTop sz="64664" autoAdjust="0"/>
  </p:normalViewPr>
  <p:slideViewPr>
    <p:cSldViewPr snapToGrid="0">
      <p:cViewPr varScale="1">
        <p:scale>
          <a:sx n="107" d="100"/>
          <a:sy n="107" d="100"/>
        </p:scale>
        <p:origin x="11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1/27/20 2:38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1/27/20 2:37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Messaging extension search commands allow your users to search external systems and insert the results of that search into a message in the form of a card.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1/27/20 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unit, you’ll learn how to execute a messaging extension search command from an existing message.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1/27/20 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commands allow your users to search an external system for information (*either manually through a search box, or by pasting a link to a monitored domain into the compose message area*), then insert the results of the search into a message.</a:t>
            </a:r>
          </a:p>
          <a:p>
            <a:endParaRPr lang="en-US" dirty="0"/>
          </a:p>
          <a:p>
            <a:r>
              <a:rPr lang="en-US" dirty="0"/>
              <a:t>In the most basic search command flow, the initial invoke message will include the search string the user submitted. You'll respond with a list of cards and card previews. The Microsoft Teams client will render the card previews in a list for the end user to select from. When the user selects a card, the full-size card will be inserted into the compose message area.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678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register a search command messaging extension, add it to the `</a:t>
            </a:r>
            <a:r>
              <a:rPr lang="en-US" dirty="0" err="1"/>
              <a:t>composeExtensions</a:t>
            </a:r>
            <a:r>
              <a:rPr lang="en-US" dirty="0"/>
              <a:t>` array property in the Microsoft Teams app manifest:</a:t>
            </a:r>
          </a:p>
          <a:p>
            <a:endParaRPr lang="en-US" dirty="0"/>
          </a:p>
          <a:p>
            <a:r>
              <a:rPr lang="en-US" dirty="0"/>
              <a:t>The `type` property specifies this is an `query` command.</a:t>
            </a:r>
          </a:p>
          <a:p>
            <a:endParaRPr lang="en-US" dirty="0"/>
          </a:p>
          <a:p>
            <a:r>
              <a:rPr lang="en-US" dirty="0"/>
              <a:t>The `context` property defines where the messaging extension can be invoked.</a:t>
            </a:r>
          </a:p>
          <a:p>
            <a:endParaRPr lang="en-US" dirty="0"/>
          </a:p>
          <a:p>
            <a:r>
              <a:rPr lang="en-US" dirty="0"/>
              <a:t>The `parameters` property defines the input fields displayed in the search experience when the messaging extension is invoked.</a:t>
            </a:r>
          </a:p>
          <a:p>
            <a:endParaRPr lang="en-US" dirty="0"/>
          </a:p>
          <a:p>
            <a:r>
              <a:rPr lang="en-US" dirty="0"/>
              <a:t>If you include the property `</a:t>
            </a:r>
            <a:r>
              <a:rPr lang="en-US" dirty="0" err="1"/>
              <a:t>initialRun</a:t>
            </a:r>
            <a:r>
              <a:rPr lang="en-US" dirty="0"/>
              <a:t>` to `true`, your web service will receive the invoke message as soon as the search command is invoked. Otherwise, it will only receive a message when the search is executed. This property defaults to `false` if it is omitted.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9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your search action is invoked, the Bot Framework will send an `Activity` object to your web service of type `</a:t>
            </a:r>
            <a:r>
              <a:rPr lang="en-US" dirty="0" err="1"/>
              <a:t>composeExtension</a:t>
            </a:r>
            <a:r>
              <a:rPr lang="en-US" dirty="0"/>
              <a:t>/query` with the command id that you need to respond to with an object containing a `</a:t>
            </a:r>
            <a:r>
              <a:rPr lang="en-US" dirty="0" err="1"/>
              <a:t>composeExtension</a:t>
            </a:r>
            <a:r>
              <a:rPr lang="en-US" dirty="0"/>
              <a:t>` object within five seconds of receiving the request.</a:t>
            </a:r>
          </a:p>
          <a:p>
            <a:endParaRPr lang="en-US" dirty="0"/>
          </a:p>
          <a:p>
            <a:r>
              <a:rPr lang="en-US" dirty="0"/>
              <a:t>The method `</a:t>
            </a:r>
            <a:r>
              <a:rPr lang="en-US" dirty="0" err="1"/>
              <a:t>handleTeamsMessagingExtensionQuery</a:t>
            </a:r>
            <a:r>
              <a:rPr lang="en-US" dirty="0"/>
              <a:t>()` is called by the Bot Framework SDK when a message of type `</a:t>
            </a:r>
            <a:r>
              <a:rPr lang="en-US" dirty="0" err="1"/>
              <a:t>composeExtension</a:t>
            </a:r>
            <a:r>
              <a:rPr lang="en-US" dirty="0"/>
              <a:t>/query` is received.</a:t>
            </a:r>
          </a:p>
          <a:p>
            <a:endParaRPr lang="en-US" dirty="0"/>
          </a:p>
          <a:p>
            <a:r>
              <a:rPr lang="en-US" dirty="0"/>
              <a:t>The `type` property can be one of the following options: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`result`: displays a list of the search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`message`: displays a plain text message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`auth`: prompts the user to authenticate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`config`: prompts the user to set up the messaging extension</a:t>
            </a:r>
          </a:p>
          <a:p>
            <a:endParaRPr lang="en-US" dirty="0"/>
          </a:p>
          <a:p>
            <a:r>
              <a:rPr lang="en-US" dirty="0"/>
              <a:t>The `</a:t>
            </a:r>
            <a:r>
              <a:rPr lang="en-US" dirty="0" err="1"/>
              <a:t>attachmentLayout</a:t>
            </a:r>
            <a:r>
              <a:rPr lang="en-US" dirty="0"/>
              <a:t>` property can be either a `list` of results containing thumbnails, titles and text fields, or a `grid` of thumbnail images.</a:t>
            </a:r>
          </a:p>
          <a:p>
            <a:endParaRPr lang="en-US" dirty="0"/>
          </a:p>
          <a:p>
            <a:r>
              <a:rPr lang="en-US" dirty="0"/>
              <a:t>The `attachments` property is used when `type` is set to `result` and contains an array of supported cards.</a:t>
            </a:r>
          </a:p>
          <a:p>
            <a:endParaRPr lang="en-US" dirty="0"/>
          </a:p>
          <a:p>
            <a:r>
              <a:rPr lang="en-US" dirty="0"/>
              <a:t>If `type` is set to `message`, an additional property `text` can be used to set the plain text message displayed.</a:t>
            </a:r>
          </a:p>
          <a:p>
            <a:endParaRPr lang="en-US" dirty="0"/>
          </a:p>
          <a:p>
            <a:r>
              <a:rPr lang="en-US" dirty="0"/>
              <a:t>When `type` is set to `auth` or `config`, use the `</a:t>
            </a:r>
            <a:r>
              <a:rPr lang="en-US" dirty="0" err="1"/>
              <a:t>suggestedActions</a:t>
            </a:r>
            <a:r>
              <a:rPr lang="en-US" dirty="0"/>
              <a:t>` property to suggest additional actions to perform.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83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80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009539" cy="2791686"/>
          </a:xfrm>
        </p:spPr>
        <p:txBody>
          <a:bodyPr/>
          <a:lstStyle/>
          <a:p>
            <a:r>
              <a:rPr lang="en-US" dirty="0"/>
              <a:t>Task-oriented interactions in Microsoft Teams with messaging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5138" y="5158154"/>
            <a:ext cx="8527440" cy="7301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Search commands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Creating search commands</a:t>
            </a:r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AE09-FBA4-3B42-9801-43D84E48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search commands?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639AE-2A56-1844-9AF6-BBDA481488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919804"/>
            <a:ext cx="6410674" cy="3447098"/>
          </a:xfrm>
        </p:spPr>
        <p:txBody>
          <a:bodyPr/>
          <a:lstStyle/>
          <a:p>
            <a:r>
              <a:rPr lang="en-US" dirty="0"/>
              <a:t>Action commands enable users to search an external system for information</a:t>
            </a:r>
          </a:p>
          <a:p>
            <a:endParaRPr lang="en-US" dirty="0"/>
          </a:p>
          <a:p>
            <a:r>
              <a:rPr lang="en-US" dirty="0"/>
              <a:t>Search query is sent from Microsoft Teams to your web service</a:t>
            </a:r>
          </a:p>
          <a:p>
            <a:endParaRPr lang="en-US" dirty="0"/>
          </a:p>
          <a:p>
            <a:r>
              <a:rPr lang="en-US" dirty="0"/>
              <a:t>Your web service responds with a list or grid of results</a:t>
            </a:r>
          </a:p>
          <a:p>
            <a:endParaRPr lang="en-US" dirty="0"/>
          </a:p>
          <a:p>
            <a:r>
              <a:rPr lang="en-US" dirty="0"/>
              <a:t>When a user selects a result, it is added to the compose message box as a card or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F85A4-7A4F-CB45-AB43-5BEB3B29E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458" y="1465780"/>
            <a:ext cx="4508867" cy="50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429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47C1-15C4-FD4F-9783-FB2CF5FE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search command messaging extensions in the app manifest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E8A75-CEF7-AE48-9FCC-B1AB72311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92213"/>
            <a:ext cx="11533187" cy="5647700"/>
          </a:xfrm>
        </p:spPr>
        <p:txBody>
          <a:bodyPr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composeExtensions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"&lt;REPLACE_WITH_MICROSOFT_APP_ID&gt;",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canUpdateConfiguration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false,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"commands": [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"id":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planetExpanderSearch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"type": ”search",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"title": "Planet Lookup",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"description": ”Search for a planet.",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"context": [ "compose"],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"parameters": [{ title: “Planet”, name: ”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searchKeyword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description: ”Enter ‘inner’, ‘outer’, or the name of a planet” }],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}]</a:t>
            </a:r>
          </a:p>
        </p:txBody>
      </p:sp>
    </p:spTree>
    <p:extLst>
      <p:ext uri="{BB962C8B-B14F-4D97-AF65-F5344CB8AC3E}">
        <p14:creationId xmlns:p14="http://schemas.microsoft.com/office/powerpoint/2010/main" val="39323744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47C1-15C4-FD4F-9783-FB2CF5FE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search command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E8A75-CEF7-AE48-9FCC-B1AB72311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92213"/>
            <a:ext cx="11849574" cy="5598456"/>
          </a:xfrm>
        </p:spPr>
        <p:txBody>
          <a:bodyPr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export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PlanetBot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TeamsActivityHandler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protected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handleTeamsMessagingExtensionQuery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(context, query):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Promise&lt;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MessagingExtensionResponse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get the search query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let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searchQuery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query.parameters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[0].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value.trim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toLowerCase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execute search logic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let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queryResults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string[]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get results as cards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let cards: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MessagingExtensionAttachment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= [];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queryResults.forEach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((planet) =&gt;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cards.push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this.getPlanetResultCard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(planet));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let response: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MessagingExtensionResponse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MessagingExtensionResponse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composeExtension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{ type: "result",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attachmentLayout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"list", attachments: cards } };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Promise.resolve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(response);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 }</a:t>
            </a:r>
          </a:p>
        </p:txBody>
      </p:sp>
    </p:spTree>
    <p:extLst>
      <p:ext uri="{BB962C8B-B14F-4D97-AF65-F5344CB8AC3E}">
        <p14:creationId xmlns:p14="http://schemas.microsoft.com/office/powerpoint/2010/main" val="16285163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449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1100</Words>
  <Application>Microsoft Macintosh PowerPoint</Application>
  <PresentationFormat>Custom</PresentationFormat>
  <Paragraphs>104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Task-oriented interactions in Microsoft Teams with messaging extensions</vt:lpstr>
      <vt:lpstr>Overview</vt:lpstr>
      <vt:lpstr>What are search commands?</vt:lpstr>
      <vt:lpstr>Register search command messaging extensions in the app manifest</vt:lpstr>
      <vt:lpstr>Responding to search command queries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2020-01-27T19:47:34Z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